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zh-TW">
                <a:solidFill>
                  <a:schemeClr val="tx1">
                    <a:lumMod val="50000"/>
                    <a:lumOff val="50000"/>
                  </a:schemeClr>
                </a:solidFill>
              </a:rPr>
              <a:t>第45章 神的話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TW" sz="4400"/>
              <a:t>來自天使的好消息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誰把這個消息告訴瑪莉的？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撒旦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瑪莉的朋友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天使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TW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dirty="0" lang="zh-TW" sz="2800">
                <a:solidFill>
                  <a:srgbClr val="FF0000"/>
                </a:solidFill>
              </a:rPr>
              <a:t>天使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 54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井邊的撒瑪利亞婦人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誰喝了我所賜的水就永遠不渴。確實，我所賜給他的水，會在他裡面成為泉源，直湧到永生。”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當耶穌經過撒瑪利亞地時，他在井邊遇見一個女人，並對她說： “請給我一些水。”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這個女人太棒了。因為猶太人不與撒瑪利亞人交談。 “如果你知道我是誰，你就會向我要水。”耶穌說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「因為我給予的水是永遠不再口渴的生命之水。」女人對耶穌感到好奇。 “你是誰，能給我那水嗎？”</a:t>
            </a:r>
            <a:r xmlns:a="http://schemas.openxmlformats.org/drawingml/2006/main">
              <a:rPr lang="zh-TW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耶穌回答說：“我是基督，是神的兒子。”她對此感到震驚。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她留下水罐，回到城裡，向人們講述耶穌。許多人來見耶穌並相信祂是他們的救主。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撒瑪利亞婦人一見到耶穌，就離開水罐，回到村子裡，向村民傳達救恩的好消息。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最終，許多人因聽到並相信她所傳的福音而得救。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你見過耶穌嗎？你正在向別人訴說耶穌嗎？像撒瑪利亞婦人一樣向別人介紹耶穌怎麼樣？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</a:t>
            </a:r>
            <a:r xmlns:a="http://schemas.openxmlformats.org/drawingml/2006/main">
              <a:rPr altLang="en-US" lang="zh-T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耶穌賜給我們生命之水，使我們的靈魂永不乾渴。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耶穌在哪裡遇見撒瑪利亞婦人？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宮中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鎮上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街道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市場上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井邊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井邊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你將懷孕生子，你要給他起名叫耶穌。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altLang="en-US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誰喝了我所賜的水就永遠不渴。確實，我所賜給他的水，會在他裡面成為泉源，直湧到永生。”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第55章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將網子撒入深水中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耶穌對西門說：“不要害怕，從今以後你能得人了。”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耶穌上了彼得的船，向彼得傳道。 「現在到深水處撒網去抓魚吧。」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「主人，我們辛苦了一晚上，什麼也沒抓到。但既然你這麼說，我就撒網了。”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當他們這樣做時，他們捕獲了大量的魚，以至於他們的網開始破裂。彼得對此感到驚訝。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在那一刻，彼得悔改了，知道耶穌是神的兒子。 “我是一個罪人。”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耶穌說。 “別害怕，以後你就是一個帶人的漁夫了。”彼得撇下一切，成為耶穌的門徒。</a:t>
            </a:r>
            <a:r xmlns:a="http://schemas.openxmlformats.org/drawingml/2006/main">
              <a:rPr altLang="en-US" lang="zh-T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T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彼得遇見了耶穌，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就在那裡悔改並服從。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有沒有悔改、順服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耶穌在你的生命中？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彼得撇下一切跟隨了耶穌。像彼得一樣，你必須是個懂得真正悔改和服從的門徒。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耶穌是一位創造超越人的經驗和能力的奇蹟的人。</a:t>
            </a:r>
            <a:r xmlns:a="http://schemas.openxmlformats.org/drawingml/2006/main">
              <a:rPr altLang="en-US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第46章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嬰兒耶穌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彼得的工作是什麼？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木匠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謝潑德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漁夫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農民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漁夫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耶穌對西門說：“不要害怕，從今以後你能得人了。”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第56章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耶穌呼召門徒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腓力找到拿但業，對他說：“我們找到了摩西在律法上所記述的那一位，眾先知也曾記述過他，就是約瑟的兒子拿撒勒人耶穌。”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耶穌呼召彼得、安得烈和他們的鄰居腓力成為門徒。 “跟我來！”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腓利將耶穌介紹給他的朋友拿但業。 “舊約先知所寫的彌賽亞出現了。”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“拿撒勒！彌賽亞能從那裡出來嗎？”納撒尼爾問道。 「過來看看，」菲利普說。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耶穌對拿但業說。 「你是一個真正的以色列人，當腓力呼召你之前，你還在無花果樹下的時候我就看見你了。」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拿但業對此感到驚訝，並把榮耀歸給耶穌：“拉比，你是神的兒子，以色列的王。”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納但業一發現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耶穌是彌賽亞，祂給了耶穌榮耀。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他成為耶穌的門徒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我們必須將榮耀歸給我們的救主耶穌，過耶穌門徒的生活並服從祂。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/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今天在大衛城，為你們降下了一位救主；他是主基督。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喜歡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耶穌是...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耶穌呼召人成為門徒，讓他們效法祂。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誰把耶穌介紹給拿但業？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彼得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菲利普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安德魯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保羅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菲利普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腓力找到拿但業，對他說：“我們找到了摩西在律法上所記述的那一位，眾先知也曾記述過他，就是約瑟的兒子拿撒勒人耶穌。”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57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從屋頂下來的人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他起身，拿起墊子，在眾人眾目睽睽之下走了出去。這讓眾人驚奇不已，紛紛讚美神說：“我們從來沒有見過這樣的事！”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當人們聽說耶穌醫治了他們時，他們帶了他們癱瘓的朋友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但耶穌所在的地方人太多了。所以他們不能把癱瘓的朋友從屋頂帶到耶穌那裡。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最終，那些帶癱瘓朋友的人衝破了屋頂，把癱瘓朋友送到了耶穌那裡。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耶穌看到他們的信心就說。 “你的罪已經赦免了，起來，回家去吧。”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令人驚訝的是，癱瘓的人此刻竟然痊癒了。然後他站起來行走並榮耀神。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當瑪麗生孩子的時候，她必須去伯利恆。但因為沒有地方，她只好把嬰兒放在馬槽裡。</a:t>
            </a:r>
            <a:r xmlns:a="http://schemas.openxmlformats.org/drawingml/2006/main">
              <a:rPr lang="zh-T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癱子的朋友有困難和殘疾，但他們不能放棄去找耶穌。因為他們對耶穌有信心。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我們對耶穌有信心嗎？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當我們憑著信心來到耶穌面前時，儘管有困難和障礙阻礙我們，我們也不能放棄。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這樣，我們就能像癱子一樣將榮耀歸給神。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耶穌並不拒絕那些到祂這裡來的人。祂為那些來到祂面前的人提供所需要的東西。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癱子是透過什麼來到耶穌身邊的？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窗戶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屋頂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屋頂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他起身，拿起墊子，在眾人眾目睽睽之下走了出去。這讓眾人驚奇不已，紛紛讚美神說：“我們從來沒有見過這樣的事！”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第58章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耶穌呼召馬太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耶穌從那裡繼續前行，看見一個名叫馬太的人坐在稅吏亭前。 「跟我來，」他告訴他，馬修起身跟著他。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馬修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有一個稅吏，名叫馬太。他是代表羅馬向以色列人徵稅的人。</a:t>
            </a:r>
            <a:r xmlns:a="http://schemas.openxmlformats.org/drawingml/2006/main">
              <a:rPr lang="zh-TW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馬太是稅吏，所以他有很多錢。但猶太人憎恨為征服者羅馬工作的稅吏。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耶穌看著坐在稅亭前的馬太，對他說。 “跟我來”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馬太立刻撇下一切跟隨了耶穌。這是因為他感謝耶穌呼召他。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同時，有一個聲音從天上傳到伯利恆放羊的牧羊人那裡。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“健康的人不需要醫生，有病的人才需要醫生。”馬太成為耶穌的門徒。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馬太是一位被百姓憎恨的稅吏。但是，耶穌呼召馬太，收他為門徒。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我們也是神的子民。但我們還不足以被稱為耶穌的門徒。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然而，耶穌呼召我們去使祂成為祂的門徒。因此，我們必須服從他，才配得上他的召喚。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耶穌呼召那些在世上被拒絕的人成為神的子民。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馬修的工作是什麼？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稅吏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漁夫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木匠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稅吏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耶穌從那裡繼續前行，看見一個名叫馬太的人坐在稅吏亭前。 「跟我來，」他告訴他，馬修起身跟著他。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馬修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59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耶穌揀選十二門徒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有一天，耶穌到山上禱告，整夜向神禱告。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到了早晨，他把門徒叫來，選出十二個人，並指定他們為使徒：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有很多人聽過耶穌並跟隨他。他們跟隨耶穌，向耶穌學習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禱告後，耶穌特別挑選了他們中的十二人作為親密的門徒。</a:t>
            </a:r>
            <a:r xmlns:a="http://schemas.openxmlformats.org/drawingml/2006/main">
              <a:rPr lang="zh-T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他們被選來與耶穌同住、傳福音、趕鬼。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「榮耀歸於天，平安歸於地！歡喜吧，耶穌誕生了。”來自天堂的天使說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弟子們形形色色：有漁民、稅吏、革命者，也有脾氣暴躁的人。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但耶穌祈求神好好地揀選他的門徒，他就很好地挑選了他們，很好地照顧了他們，也很好地教導了他們。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這就是耶穌選擇祂的門徒的原因：1）教導他們神的話語，2）讓他們按照所學傳福音，3）讓他們宣揚神國度的大能。由於這些原因，耶穌選擇了祂的門徒。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我們也是耶穌的門徒。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我們的工作與耶穌十二門徒的工作是一樣的。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從今天開始，讓我們過門徒的生活</a:t>
            </a: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/>
              <a:t>耶穌是誰？</a:t>
            </a:r>
            <a:r xmlns:a="http://schemas.openxmlformats.org/drawingml/2006/main">
              <a:rPr altLang="en-US" lang="zh-T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</a:t>
            </a:r>
            <a:r xmlns:a="http://schemas.openxmlformats.org/drawingml/2006/main">
              <a:rPr altLang="en-US" lang="zh-T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是…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耶穌教導我們天上的真理，使我們能像耶穌的門徒一樣成長。</a:t>
            </a:r>
            <a:r xmlns:a="http://schemas.openxmlformats.org/drawingml/2006/main">
              <a:rPr altLang="en-US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耶穌選了多少門徒作為使徒（那些被差遣的人）？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十一點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十二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有一天，耶穌到山上禱告，整夜向神禱告。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到了早晨，他把門徒叫來，選出十二個人，並指定他們為使徒：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 60 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耶穌在山上所教導的福音。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當下他看見眾人，就上了山腰坐下。他的門徒來到他那裡，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他開始教導他們說：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「虛心的人有福了，因為天國是他們的。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馬修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耶穌教導山上的群眾如何作為神國的子民生活。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「虛心的人有福了，因為天國是他們的。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正如天使所說，耶穌健康地出生在馬槽裡。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你已經學會了以牙還牙，但我告訴你，誰打右臉，就把左臉還給誰。那麼你們就會成為神的兒女！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看看空中的鳥兒。鳥兒不干農活，但上帝養活了它們。難道他不會比鳥兒更照顧你嗎？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人們對耶穌的教導感到非常驚訝。因為耶穌擁有不同於一般聖經教師的權柄。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耶穌告訴我們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上帝子民的生活與世人的生活不同。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我們的生活與那些不信耶穌的人有什麼不同嗎？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讓我們看看自己，過著配得上神的國度的生活。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/>
              <a:t>耶穌是誰？</a:t>
            </a:r>
            <a:r xmlns:a="http://schemas.openxmlformats.org/drawingml/2006/main">
              <a:rPr altLang="en-US" lang="zh-T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耶穌是那一位改變我們，讓我們像神國度子民一樣生活的人。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/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精神貧乏的人能得到什麼？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食品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榮譽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神的國度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神的國度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當下他看見眾人，就上了山腰坐下。他的門徒來到他那裡，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他開始教導他們說：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「虛心的人有福了，因為天國是他們的。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馬修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第61章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耶穌平息風暴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他站起來，斥責風，對海浪說：“安靜！安靜！”然後風停了，一切都平靜了。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耶穌和門徒一起搭船渡加利利湖。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伯利恆的牧羊人來看望要拯救人類的神的兒子。 「耶穌！神的兒子！謝謝你來到這片土地！”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渡湖之時，突然狂風大作，恐怖的海浪襲來。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門徒最後對耶穌說。 “老師，我們淹死了你也不在乎嗎！”</a:t>
            </a:r>
            <a:r xmlns:a="http://schemas.openxmlformats.org/drawingml/2006/main">
              <a:rPr lang="zh-T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耶穌斥責風，對海說：「安靜吧！不要動！”然後風停了，一切都平靜了。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他們都很害怕，互相問：「這是誰？就連風浪也聽從他的命令！”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只有上帝才能指揮大海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和風。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這就是為什麼耶穌是創造並統治世界的神。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我們相信耶穌不是眾神之一，而是唯一、全能的造物主神。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我們必須記住這一事實來增強我們的信心。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</a:t>
            </a:r>
            <a:r xmlns:a="http://schemas.openxmlformats.org/drawingml/2006/main">
              <a:rPr altLang="en-US" lang="zh-T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耶穌是萬物的主人，祂創造並統治這個世界上的一切。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耶穌對海和風有何命令？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保持靜止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奔跑玩耍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喚醒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向上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打開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你的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眼睛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保持靜止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他站起來，斥責風，對海浪說：“安靜！安靜！”然後風停了，一切都平靜了。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62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誰動了我的衣服？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當她聽到耶穌時，她在人群中走到他身後，摸了摸他的斗篷，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28.因為她想：“只要我摸他的衣服，我就會痊癒。”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耶穌是萬有的主宰，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是神的兒子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但當耶穌來到這片土地時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他出生在馬槽裡，身材卑微。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我們信耶穌的人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是神的兒女。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但我們必須像耶穌一樣謙卑地生活。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許多人聽過耶穌，就跟隨了耶穌。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然後一個女人來到他身後，摸耶穌的衣服，耶穌的病就痊癒了。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一位婦女患有一種叫做出血的疾病長達12年。她嘗試了很多方法來解決這個問題，但都沒有解決，而且她已經花光了所有的錢。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“誰動了我的衣服？”耶穌立刻意識到他的能力已經從他身上消失了。她來到他腳邊，告訴他全部真相。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耶穌對她說：『女兒，你的信救了你。安心地走吧。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那個患了流血12年的女人去找耶穌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有信心。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耶穌醫治了這個女人，並在人們面前稱讚她的信心。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神仍然看見我們的信心。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當我們遇到困難的事情時，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讓我們憑著信心來到神面前。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/>
              <a:t>耶穌是誰？</a:t>
            </a:r>
            <a:r xmlns:a="http://schemas.openxmlformats.org/drawingml/2006/main">
              <a:rPr altLang="en-US" lang="zh-T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耶穌知道我們的痛苦和困難並解決它們。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那個病了12年的女人與耶穌接觸了什麼？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頭髮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衣服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衣服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當她聽到耶穌時，她在人群中走到他身後，摸了摸他的斗篷，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因為她想：“只要我摸他的衣服，我就會痊癒。”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第63章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塔莉莎庫姆！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你將懷孕生子，你要給他起名叫耶穌。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altLang="en-US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/>
              <a:t>耶穌是誰？</a:t>
            </a:r>
            <a:r xmlns:a="http://schemas.openxmlformats.org/drawingml/2006/main">
              <a:rPr altLang="en-US" lang="zh-T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耶穌以謙卑和卑微的方式來到世上，但祂是我們真正的王。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他握住她的手，對她說：“Talitha koum！” （意思是，「小女孩，我對你說，站起來！」）。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一個名叫睚魯的會堂主管來到耶穌跟前，說： “我的女兒快要死了。幫我。”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在與耶穌回家的路上，一個男人跑來告訴他，他的女兒已經死了。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回到家時，睚魯的女兒已經死了，人們都在哭泣。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耶穌進去對他們說：“孩子沒有死，只是睡著了。”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他拉著她的手對她說：“Talitha koum！” （意思是，「小女孩，我對你說，站起來！」）。女孩立刻站了起來，走了過去。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耶穌是掌管死亡的那一位。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死亡對人來說是最可怕的事情，但耶穌戰勝了它。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我們遲早有一天會死。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但你不必害怕死亡。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因為耶穌是掌管死亡的那一位。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我們相信耶穌戰勝了死亡。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耶穌是賜予生命的那一位，同時也是掌管生命的那一位。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「Talitha koum!」 是什麼意思？意思是？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小姑娘，吃早餐！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小姑娘，睡覺吧！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小姑娘，起來吧！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小姑娘，唱首歌吧！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小姑娘，起來吧！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他握住她的手，對她說：“Talitha koum！” （意思是，「小女孩，我對你說，站起來！」）。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T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測驗</a:t>
            </a:r>
            <a:r xmlns:a="http://schemas.openxmlformats.org/drawingml/2006/main">
              <a:rPr altLang="en-US" lang="zh-TW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耶穌出生在哪裡？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是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房子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宮殿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馬槽裡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豪華飯店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馬槽裡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64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貝塞斯達的一個病人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耶穌對他說：“起來！拿起你的褥子走吧。”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那人立刻就痊癒了。他拿起墊子走了。這件事發生的那天是安息日，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約翰福音 5 章：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耶路撒冷有一個池子，名叫畢士大。大量病人聚集在那裡等待洪水退去。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因為主的一位天使在特定的季節下到池子裡攪拌水。水攪動後，無論誰第一個介入，他所患的疾病都會痊癒。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有一個人不能走路。當耶穌看見他時，就問那人在那裡已經三十八年了。 “你想好起來嗎？”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「先生，當水被攪動時，沒有人幫我進入池子。請幫幫我！”耶穌對他說：「起來！拿起你的墊子，走吧。”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正如耶穌所說，他拿起墊子走了。那位病了三十八年的病人立刻就痊癒了。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貝塞斯達泳池邊的病人最需要的是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被治癒。</a:t>
            </a:r>
            <a:r xmlns:a="http://schemas.openxmlformats.org/drawingml/2006/main">
              <a:rPr lang="zh-T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耶穌知道我們需要什麼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比我們更好。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耶穌是賜給我們的那一位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我們需要的。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/>
              <a:t>耶穌是誰？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耶穌是醫治一切疾病並有能力主宰一切的那一位。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/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病人請求耶穌做什麼？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請治癒我的病！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請救救我吧！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請給我一些食物！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當水攪拌時，請幫我下池！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當水攪拌時，請幫我下池！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/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今天在大衛城，為你們降下了一位救主；他是主基督。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喜歡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耶穌對他說：“起來！拿起你的褥子走吧。”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那人立刻痊癒了；他拿起墊子走了。這件事發生的那天是安息日，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約翰福音 5 章：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第65章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耶穌餵飽了五千人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然後耶穌拿起餅，祝謝了，然後分給坐在座位上的人，他們想吃多少就分多少。他對魚也做了同樣的事。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五千多人聚集在一起聆聽耶穌的教導。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但當時正是午餐時間。每個人都餓了，但沒有食物吃，只有兩條魚和五個麵包。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然後耶穌拿起餅和魚，祝謝了，然後分給坐在座位上的人，他們想吃多少就分多少。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但是，奇妙的事情發生了！五千人已經吃飽了！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他們就把那五個大麥餅的零碎，就是眾人吃了剩下的，收拾起來，裝滿了十二個籃子。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對我們來說沒有辦法讓5000多人吃飽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有五個麵包和兩條魚。</a:t>
            </a:r>
            <a:r xmlns:a="http://schemas.openxmlformats.org/drawingml/2006/main">
              <a:rPr lang="zh-T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但神的兒子耶穌卻與他們一起創造了奇蹟。</a:t>
            </a:r>
            <a:r xmlns:a="http://schemas.openxmlformats.org/drawingml/2006/main">
              <a:rPr lang="zh-T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我們始終與耶穌在一起比我們擁有什麼或沒有什麼更重要。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/>
              <a:t>耶穌是誰？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耶穌是能豐富我們食物的那一位。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第47章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祝耶穌生日快樂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耶穌餵飽 5000 人後還剩下多少食物？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十一筐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十二個籃子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十三筐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十二個籃子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然後耶穌拿起餅，祝謝了，然後分給坐在座位上的人，他們想吃多少就分多少。他對魚也做了同樣的事。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第66章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耶穌在水面上行走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當他們劃了三英里或三英里半時，他們看見耶穌走近船，在水面上行走。他們很害怕。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耶穌卻對他們說：“是我，不要害怕。”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當耶穌獨自在山上禱告時，他的門徒正在划船到湖對岸。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終於，天黑了，風浪越來越大，洶湧澎湃。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「看那兒！有人在水面上行走！」他們很害怕。其中一人喊道：“有人在水面上行走！”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“是我，別害怕！”在水面上行走的是耶穌。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他們對此感到驚訝。他們在船上歡迎耶穌。他們想：“耶穌一定是神的兒子！”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水上行走是一件很了不起的事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沒有人能做到。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但耶穌卻在水面上行走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去尋找他的弟子。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因為耶穌是個特別的人，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上帝的兒子。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我們確實需要相信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耶穌是神的兒子。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T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單字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回到家後，他們看到孩子和他的母親瑪麗，就跪下敬拜他。然後他們打開寶藏，獻上黃金、乳香和沒藥等禮物給他。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馬太福音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無論我們遇到什麼障礙，耶穌都會來到我們身邊幫助和拯救我們。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耶穌是如何來到湖中央的門徒的？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水上飛行..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登上更快的船…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游泳..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水上行走..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水上行走..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當他們劃了三英里或三英里半時，他們看見耶穌走近船，在水面上行走。他們很害怕。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耶穌卻對他們說：“是我，不要害怕。”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67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彼得對基督的承認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西門彼得回答說：“你是基督，是永生神的兒子。”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馬修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有一天，耶穌問門徒：“人說人子是誰？”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他們回答說：“有人說是施洗約翰；有人說是施洗約翰。”也有人說以利亞；和一位先知。”</a:t>
            </a:r>
            <a:r xmlns:a="http://schemas.openxmlformats.org/drawingml/2006/main">
              <a:rPr lang="zh-T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“但是你呢？”他問。 “你說我是誰？”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西門彼得回答說：“你是基督，是永生神的兒子。”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耶穌非常高興地說。 “你的懺悔是對的！我將在這塊岩石上建造我的教堂！”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當耶穌誕生時，東方的醫生們看到了一顆星星。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彼得確切地知道耶穌是誰，他也準確地承認了耶穌的事。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耶穌聽後稱讚彼得的正確認信。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我們認為耶穌是誰？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我們必須完全按照聖經所說認識耶穌，我們也必須完全按照聖經所說承認耶穌。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耶穌是在正確的信仰告白上建立教會的那一位。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彼得說耶穌是誰？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基督，神的兒子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強大的以利亞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施洗約翰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耶利米書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基督，神的兒子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西門彼得回答說：“你是基督，是永生神的兒子。”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馬修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68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愚蠢的財主的故事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「但是上帝對他說：『你這個傻瓜！今晚就會有人要你的命。那麼誰會得到你為自己準備的東西呢？’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耶穌說：“人的生命與他所擁有的無關。”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耶穌給我們講了一個故事。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這是關於一個愚蠢的富翁的。</a:t>
            </a:r>
            <a:r xmlns:a="http://schemas.openxmlformats.org/drawingml/2006/main">
              <a:rPr lang="zh-T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富翁很高興為他的財富和糧食建造了一個更大的倉庫。 “我在倉庫裡收集了很多食物，我的靈魂，現在盡情享受吧！”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然後神告訴財主。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「你真是個傻瓜！如果我今天取了你的命，你所有的財產都將歸誰所有？”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「當國王誕生時，這顆星星就可見了！我們一起追星吧！”醫生開始追蹤這位明星。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耶穌講完了，說：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「不要為自己累積財富，而是為上帝累積財富。盡力幫助有需要的人。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你的錢用來做什麼？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它只是用來滿足你自己嗎？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錢應該用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為了神的榮耀。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我們是神國度的子民。因此，我們有必要用自己的錢去幫助有需要的人。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/>
              <a:t>耶穌是誰？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耶穌是所有生命和所有財富的所有者。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這個愚蠢的財主為他的靈魂做了什麼？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他幫助窮人。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他敬拜上帝。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他傳福音。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他累積了大量的財富。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他累積了大量的財富。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「但是上帝對他說：『你這個傻瓜！今晚就會有人要你的命。那麼誰會得到你為自己準備的東西呢？’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69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尋找迷失的羊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我告訴你們，同樣地，在天上，一個悔改的罪人會比九十九個不需要悔改的義人更喜樂。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有一天，一隻羊被孤零零地留下，與她朋友的羊分開。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牧羊人數了數羊，發現一百隻羊不見了！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牧羊人留下了 99 隻羊，出去尋找失蹤的一隻。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這顆星星停在伯利恆的馬廄上空。聖經曾預言耶穌出生在伯利恆。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最後，牧羊人找到了迷失的羊。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牧羊人帶著羊群高興地回家，吃了一頓豐盛的筵席。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耶穌講完了，說：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「就像牧羊人高興地找到一隻迷失的羊一樣，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上帝對一個罪人的悔改感到滿意。”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為了尋找迷失的羊，牧羊人必須做出無數的犧牲。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耶穌犧牲了自己的生命來拯救我們。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我們必須感謝耶穌拯救我們，就像拯救迷途的羊一樣。</a:t>
            </a:r>
            <a:r xmlns:a="http://schemas.openxmlformats.org/drawingml/2006/main">
              <a:rPr lang="zh-T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/>
              <a:t>耶穌是誰？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rgbClr val="0070c0"/>
                </a:solidFill>
              </a:rPr>
              <a:t>耶穌</a:t>
            </a:r>
            <a:r xmlns:a="http://schemas.openxmlformats.org/drawingml/2006/main">
              <a:rPr lang="zh-TW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zh-TW" altLang="ko-KR" sz="3600">
                <a:solidFill>
                  <a:srgbClr val="0070c0"/>
                </a:solidFill>
              </a:rPr>
              <a:t>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耶穌是喜悅我們從罪中悔改的那一位。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/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牧羊人在尋找迷失的羊時沒有做過什麼？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他留下了99隻羊去尋找丟失的一隻。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他很高興找到了失去的東西。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他買了一隻新羊。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他召集人們參加聚會。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他買了一隻新羊。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我告訴你們，同樣地，在天上，一個悔改的罪人會比九十九個不需要悔改的義人更喜樂。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第70章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好撒瑪利亞人的故事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/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“你認為這三個人中哪一個是落入強盜之手的那個人的鄰居？”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法律專家回答說：“憐憫他的人。”耶穌對他說：“你去照樣行吧。”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一個人獨自行走時，遇到了強盜。他們剝光了他的衣服，毆打了他，然後把他打得半死不活，然後就走了。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這時一位牧師在路上碰巧看到了他，他就從另一邊過去了。利未人也是如此。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伯利恆的馬廄裡住著瑪利亞、約瑟和以君王身分降臨世間的嬰兒耶穌。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第三，一個撒瑪利亞人剛好看見了他。撒瑪利亞人是猶太人不喜歡的人。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但是，撒瑪利亞人憐憫他，所以好好地對待他、照顧他。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耶穌說：“上帝的子民在任何時候都必須成為幫助有需要的人的好鄰居。”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/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祭司和利未人表面上看起來與神很親近，但他們不愛其他人。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從表面上看，撒瑪利亞人似乎與神並不親近，但卻是個願意愛人的好鄰居。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如果我們親近神，我們也應該幫助有需要的鄰居。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/>
              <a:t>耶穌是誰？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我們是被迫為自己的罪而死的人，就像那些被搶劫的人一樣。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但耶穌是將我們從這種可怕的處境中拯救出來的人。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/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祭司和利未人看見一個人被搶了，他們怎麼辦？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他們為他祈禱。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處理傷口。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他們把他送到醫院了。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他們從他的另一邊經過。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他們從他的另一邊經過。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/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“你認為這三個人中哪一個是落入強盜之手的那個人的鄰居？”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/>
              <a:t>法律專家回答說：“憐憫他的人。”耶穌對他說：“你去照樣行吧。”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第71章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瑪麗和瑪莎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/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4000"/>
              <a:t>但只需要一件事。瑪麗選擇了更好的東西，它不會被奪走。”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耶穌被邀請到馬利亞和馬大的家。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來自東方的醫生把他們準備好的黃金、香和沒藥送給耶穌作為禮物。 “感謝耶穌來到這片土地！”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當馬大忙於工作時，馬利亞熱切地聆聽耶穌的講道。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「我不敢相信瑪麗讓我在我這麼忙的時候獨自工作，」瑪莎想。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最後，馬大向耶穌抱怨。 “耶穌啊，請讓瑪麗走吧。我一個人有太多的工作要做。”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耶穌說：“不要做得太多。瑪利亞喜歡聽，所以她會一直聽。”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馬大認為，當他們有很多事情要做時，馬利亞聽耶穌的話是不對的。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但耶穌教導他們，聽耶穌的話比什麼都寶貴。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聆聽和學習聖經的時間對我們來說是最寶貴的時間。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我們不應該被剝奪聆聽和學習聖經的時間。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3200"/>
              <a:t>耶穌是誰？</a:t>
            </a:r>
            <a:r xmlns:a="http://schemas.openxmlformats.org/drawingml/2006/main">
              <a:rPr lang="zh-T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耶穌是愛聽神話語的人的那一位。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/>
              <a:t>今天的測驗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當瑪莎忙於工作時，瑪麗做了什麼？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她祈禱。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她聽了耶穌的話。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她正在睡覺。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她大力幫助瑪莎。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en-US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lang="zh-TW" altLang="ko-KR" sz="2800">
                <a:solidFill>
                  <a:srgbClr val="ff0000"/>
                </a:solidFill>
              </a:rPr>
              <a:t>她聽了耶穌的話。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000"/>
              <a:t>今天的話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4000"/>
              <a:t>但只需要一件事。瑪麗選擇了更好的東西，它不會被奪走。”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10：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在以色列的加利利，住著一位名叫馬利亞的童女。她與一位名叫約瑟夫的年輕人訂婚了。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/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醫生們甚至遠離以色列，也來敬拜君王耶穌。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耶穌才是真正的人民之王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世界各地的。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耶穌也是我的王。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我們必須過著敬拜和跟隨耶穌的生活，耶穌永遠是君王。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/>
              <a:t>耶穌是誰？</a:t>
            </a:r>
            <a:r xmlns:a="http://schemas.openxmlformats.org/drawingml/2006/main">
              <a:rPr altLang="en-US" lang="zh-T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耶穌值得我們敬拜。</a:t>
            </a:r>
            <a:r xmlns:a="http://schemas.openxmlformats.org/drawingml/2006/main">
              <a:rPr altLang="en-US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T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耶穌沒有收到哪一件作為生日禮物？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黃金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香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沒藥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電腦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電腦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T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單字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回到家後，他們看到孩子和他的母親瑪麗，就跪下敬拜他。然後他們打開寶藏，獻上黃金、乳香和沒藥等禮物給他。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馬太福音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T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小耶穌逃到埃及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他們走後，主的一位天使在約瑟的夢中向祂顯現。 “起來，”他說，“帶著孩子和他的母親逃到埃及。呆在那裡直到我告訴你，因為希律要尋找孩子並殺死他。”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馬太福音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以色列王希律透過東方三博士得知耶穌誕生的消息，密謀殺害耶穌。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然而，知道希律王全部陰謀的上帝在夢中說，賢士們應該離開希律王。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此外，馬利亞的丈夫約瑟在夢中聽到天使說：「逃到埃及去吧。希律王要殺耶穌。”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約瑟聽聞此事，帶著馬利亞和嬰孩耶穌逃離希律王，逃往埃及。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有一天，一位天使向瑪利亞顯現。 「您好，備受寵愛的您！主與你同在。”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同時，希律王知道自己被東方博士欺騙了，他下達了一個可怕的命令，殺死伯利恆所有的嬰兒。耶穌必須留在埃及直到希律王去世。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牧羊人和東方博士認出了耶穌是誰。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然而，希律王並不認識耶穌。此外，由於他的貪婪，他犯下了殘酷的罪行，試圖殺死耶穌。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世界上有很多人拒絕聽關於耶穌的事。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這是非常嚴重的罪。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/>
              <a:t>耶穌是誰？</a:t>
            </a:r>
            <a:r xmlns:a="http://schemas.openxmlformats.org/drawingml/2006/main">
              <a:rPr altLang="en-US" lang="zh-T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耶穌是一個靠人的力量也不敢阻止的人。</a:t>
            </a:r>
            <a:r xmlns:a="http://schemas.openxmlformats.org/drawingml/2006/main">
              <a:rPr altLang="en-US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耶穌在哪裡躲避希律王的追殺？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埃及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美國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韓國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埃及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他們走後，主的一位天使在約瑟的夢中向祂顯現。 “起來，”他說，“帶著孩子和他的母親逃到埃及。呆在那裡直到我告訴你，因為希律要尋找孩子並殺死他。”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馬太福音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第49章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聖殿裡的童耶穌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“為什麼要找我？”他問。 “你不知道我必須待在我父親家裡嗎？”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耶穌十二歲的逾越節，他和父母來到耶路撒冷的聖殿。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從耶路撒冷聖殿回家的路上，約瑟和馬利亞找不到耶穌。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約瑟和馬利亞回到耶路撒冷的聖殿尋找耶穌。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“瑪麗，你將生下一個兒子，你要給他起名叫耶穌。”她很害怕這個消息。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「你們不知道我在我父親家嗎？」耶穌正在聖殿裡與聖經教師討論，他們都對耶穌的智慧感到驚訝。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從那時起，小耶穌隨著智慧和身高的增長，對神和人也越來越有愛心。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耶穌從小就知道祂是神的兒子。並真誠地為救世主的生活做好準備。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儘管我們還年輕，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我們必須清楚記住，我們是神的兒女。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因此，我們需要向上帝和人們表明，我們是上帝的孩子。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耶穌是神的兒子，但祂為肉身父母樹立了謙卑和服從的榜樣。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迷失的耶穌在哪裡？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這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洗手間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宮內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這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寺廟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屋內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寺廟內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“為什麼要找我？”他問。 “你不知道我必須待在我父親家裡嗎？”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路克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第50章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耶穌的洗禮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「沙漠中有一個聲音在呼喚：『為主預備道路，為祂修平道路。』」 」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於是約翰來了，在沙漠地區施洗，宣講悔改的洗禮，使罪得赦。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耶穌三十歲的時候，沙漠裡出現了一個奇怪的人，他穿著駱駝的衣服，吃著蚱蜢和野蜜。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他的名字叫施洗約翰。他呼籲人們悔改並接受洗禮，因為救主會來。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但是，她聽從了神的訊息。 「我是主的僕人。願我如你所說的那樣。”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“我來這裡是為了準備追隨我的人！”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施洗約翰正在為耶穌預備道路。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耶穌也來接受施洗約翰的洗禮。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「看！神的羔羊，除去世人罪孽的！”施洗約翰大聲介紹耶穌。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當耶穌接受約翰的洗禮時，有聲音從天而降，聖靈像鴿子一樣降在他身上：“你是我的兒子，我所愛的；你是我的兒子，我所愛的。”和你在一起我很高興。”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施洗約翰並沒有高舉自己。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他畢生致力於完整地介紹耶穌。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我為誰活著？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像施洗約翰一樣，我們應該過著高舉和介紹耶穌的生活，而不是誇口和高舉我。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/>
              <a:t>耶穌是誰？</a:t>
            </a:r>
            <a:r xmlns:a="http://schemas.openxmlformats.org/drawingml/2006/main">
              <a:rPr altLang="en-US" lang="zh-T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耶穌是上帝唯一的兒子。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耶穌受洗時，什麼從天上降下來？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烏鴉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聖靈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鴕鳥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麻雀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聖靈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「沙漠中有一個聲音在呼喚：『為主預備道路，為祂修平道路。』」 」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於是約翰來了，在沙漠地區施洗，宣講悔改的洗禮，使罪得赦。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標記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1：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第51章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耶穌受撒但的試探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耶穌對他說：“撒但，離開我吧！因為經上記著：‘敬拜主你的神，單要事奉他。’”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馬修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耶穌禁食禱告四十天后，撒但出現試探耶穌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TW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所以，儘管她是處女，她還是懷孕了。這個孩子的名字叫耶穌。祂是神的兒子，將來要將所有人從罪惡中拯救出來。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「你餓了嗎？用這塊石頭做年糕來吃吧！”撒旦做了第一個測試。但耶穌用神的話語克服了考驗。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「那就從這裡跳出去吧！如果你是神的兒子，你就不會死。”撒但在聖殿頂上第二次試探耶穌。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這時，他帶耶穌上了一座很高的山，把世上的萬國都指給耶穌看，並說：“你若向我下拜，我就把這一切都賜給你！”但耶穌用神的話語拒絕了第三次考驗。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最終，耶穌戰勝了撒但的所有誘惑。神喜悅耶穌戰勝了一切試探。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耶穌是神的兒子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但和我們一樣，他也受到撒旦的誘惑。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但耶穌憑藉著神的話語戰勝了撒但的試探。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撒旦仍然在誘惑我們。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然而，像耶穌一樣，我們可以用神的話來勝過撒但的試探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耶穌是我們克服所面臨誘惑的幫助者。他了解我們遇到的所有挑戰並幫助我們克服這些挑戰。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撒但給了耶穌多少次考驗？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一個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兩個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三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耶穌對他說：“撒但，離開我吧！因為經上記著：‘敬拜主你的神，單要事奉他。’”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馬修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第52章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水</a:t>
            </a:r>
            <a:r xmlns:a="http://schemas.openxmlformats.org/drawingml/2006/main">
              <a:rPr lang="zh-TW" altLang="en-US" sz="4400"/>
              <a:t> </a:t>
            </a:r>
            <a:r xmlns:a="http://schemas.openxmlformats.org/drawingml/2006/main">
              <a:rPr lang="zh-TW" altLang="ko-KR" sz="4400"/>
              <a:t>變成酒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這是耶穌在加利利的迦拿所行的第一個神蹟。他就這樣彰顯了他的榮耀，他的門徒也都相信他。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儘管瑪麗沒有結婚，但她還是害怕生兒子。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然而，她憑著信心接受並遵守了神的話語。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當我們相信並遵守神的話語時，我們可能會感到害怕。但就像瑪利亞的懺悔一樣，我們也必須承認「願我如你所說的」。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一場婚禮在加利利的迦拿舉行。耶穌和他的門徒也被邀請參加婚禮。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但是有一個問題。酒已經用完了。沒有酒，就無法享受盛宴。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耶穌要家裡的僕人把水倒進罐子裡。僕人們照他們的要求做了。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之後，將罐子裡的水取出來品嚐。罐子裡的水變成了非常美味的酒。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客人們嚐了酒後都感到驚訝。他們享用了比第一次更美味的酒，並且感謝耶穌的奇蹟，這場盛宴可以更加令人興奮。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在耶穌時代，酒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是宴會上絕對不可缺少的。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耶穌把水變成酒，提供了節日所需的東西。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對我們來說，耶穌是不可或缺的一位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就像盛宴中的美酒一樣。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我們必須記得耶穌的恩典，祂將自己賜給我們。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/>
              <a:t>世界衛生組織</a:t>
            </a:r>
            <a:r xmlns:a="http://schemas.openxmlformats.org/drawingml/2006/main">
              <a:rPr altLang="en-US" lang="zh-TW" sz="3200"/>
              <a:t> </a:t>
            </a:r>
            <a:r xmlns:a="http://schemas.openxmlformats.org/drawingml/2006/main">
              <a:rPr altLang="ko-KR" lang="zh-TW" sz="3200"/>
              <a:t>是</a:t>
            </a:r>
            <a:r xmlns:a="http://schemas.openxmlformats.org/drawingml/2006/main">
              <a:rPr altLang="en-US" lang="zh-TW" sz="3200"/>
              <a:t> </a:t>
            </a:r>
            <a:r xmlns:a="http://schemas.openxmlformats.org/drawingml/2006/main">
              <a:rPr altLang="ko-KR" lang="zh-TW" sz="3200"/>
              <a:t>耶穌？</a:t>
            </a:r>
            <a:r xmlns:a="http://schemas.openxmlformats.org/drawingml/2006/main">
              <a:rPr altLang="en-US" lang="zh-T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耶穌是我們的喜樂，就像盛宴的美酒。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耶穌把水變成了什麼？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牛奶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橙汁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麵包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酒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酒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這是耶穌在加利利的迦拿所行的第一個神蹟。他就這樣彰顯了他的榮耀，他的門徒也都相信他。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第53章 神的話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TW" altLang="ko-KR" sz="4400"/>
              <a:t>尼哥底母晚上來到耶穌那裡。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TW" sz="3200">
                <a:solidFill>
                  <a:srgbClr val="FF0000"/>
                </a:solidFill>
              </a:rPr>
              <a:t>耶穌是誰？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TW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耶穌以我們的救主身分來到世上。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耶穌回答說：「我實在告訴你們，人若不是從水和聖靈生的，就不能進神的國。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有一個名叫尼哥底母的人，他是以色列的老師。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來了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耶穌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問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夜晚。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“我怎樣才能進入神的國呢？”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「如果你沒有重生，你就不能進入神的國。”耶穌回答了。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他不明白他必須重生。 “我要回到媽媽肚子裡再出來嗎？”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「必須重生的是精神，而不是身體。 「人可以透過水和聖靈重生。」耶穌回答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T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“你必須相信我才能得救。”耶穌告訴尼哥底母重生的秘訣。</a:t>
            </a:r>
            <a:r xmlns:a="http://schemas.openxmlformats.org/drawingml/2006/main"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T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課</a:t>
            </a:r>
            <a:r xmlns:a="http://schemas.openxmlformats.org/drawingml/2006/main">
              <a:rPr altLang="en-US" lang="zh-TW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如果你相信耶穌，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你的靈魂將會重生。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那些相信耶穌的人都重生了，你也會成為</a:t>
            </a:r>
            <a:r xmlns:a="http://schemas.openxmlformats.org/drawingml/2006/main">
              <a:rPr altLang="en-US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恨惡罪並愛神。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你重生了嗎？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我們相信耶穌並重生。因此，我們必須記住，我們是與世界不同的人。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3200"/>
              <a:t>耶穌是誰？</a:t>
            </a:r>
            <a:r xmlns:a="http://schemas.openxmlformats.org/drawingml/2006/main">
              <a:rPr altLang="en-US" lang="zh-T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rgbClr val="0070c0"/>
                </a:solidFill>
              </a:rPr>
              <a:t>耶穌是..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</a:t>
            </a:r>
            <a:r xmlns:a="http://schemas.openxmlformats.org/drawingml/2006/main">
              <a:rPr altLang="en-US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是一位使相信祂的人稱義並重生的人。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今天的測驗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是什麼讓我們重生？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用水和聖靈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用油和火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有淚有歌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祈禱與敬拜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TW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altLang="ko-KR" lang="zh-TW" sz="2800">
                <a:solidFill>
                  <a:srgbClr val="ff0000"/>
                </a:solidFill>
              </a:rPr>
              <a:t>用水和聖靈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TW" sz="4000">
                <a:solidFill>
                  <a:srgbClr val="ff0000"/>
                </a:solidFill>
              </a:rPr>
              <a:t>今天的話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T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耶穌回答說：「我實在告訴你們，人若不是從水和聖靈生的，就不能進神的國。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約翰</a:t>
            </a:r>
            <a:r xmlns:a="http://schemas.openxmlformats.org/drawingml/2006/main">
              <a:rPr altLang="en-US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T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